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8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6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67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60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99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18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37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64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92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04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37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EB81-660B-4A3A-9D45-9F5C6EB1958F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EBCB3-A9B0-446A-AAE6-A053084429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10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6146" y="1122363"/>
            <a:ext cx="7202055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4074" y="3602038"/>
            <a:ext cx="6356927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38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6146" y="1122363"/>
            <a:ext cx="7202055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4074" y="3602038"/>
            <a:ext cx="6356927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9403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Marisa</dc:creator>
  <cp:lastModifiedBy>Marisa</cp:lastModifiedBy>
  <cp:revision>4</cp:revision>
  <dcterms:created xsi:type="dcterms:W3CDTF">2023-05-09T19:59:06Z</dcterms:created>
  <dcterms:modified xsi:type="dcterms:W3CDTF">2023-05-09T20:14:46Z</dcterms:modified>
</cp:coreProperties>
</file>